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5" r:id="rId3"/>
    <p:sldId id="318" r:id="rId4"/>
    <p:sldId id="328" r:id="rId5"/>
    <p:sldId id="306" r:id="rId6"/>
    <p:sldId id="288" r:id="rId7"/>
    <p:sldId id="309" r:id="rId8"/>
    <p:sldId id="310" r:id="rId9"/>
    <p:sldId id="311" r:id="rId10"/>
    <p:sldId id="312" r:id="rId11"/>
    <p:sldId id="326" r:id="rId12"/>
    <p:sldId id="313" r:id="rId13"/>
    <p:sldId id="315" r:id="rId14"/>
    <p:sldId id="30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50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6161A-B0E5-4E43-B87C-D80EFD309C93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C6A50-10D1-4134-A14E-18D49B47E6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8032" y="116632"/>
            <a:ext cx="8276456" cy="115212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t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Уңыш -201</a:t>
            </a: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фото жэй 2014\фото\SAM_40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64"/>
          <a:stretch/>
        </p:blipFill>
        <p:spPr bwMode="auto">
          <a:xfrm>
            <a:off x="17919" y="116632"/>
            <a:ext cx="4122033" cy="495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фото жэй 2014\фото\_DSC06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528" y="116632"/>
            <a:ext cx="5230435" cy="545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Ильяр\Desktop\докшколы\Бакча\SDC148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r="25117" b="2877"/>
          <a:stretch/>
        </p:blipFill>
        <p:spPr bwMode="auto">
          <a:xfrm>
            <a:off x="661408" y="3573016"/>
            <a:ext cx="3230120" cy="3142094"/>
          </a:xfrm>
          <a:prstGeom prst="rect">
            <a:avLst/>
          </a:prstGeom>
          <a:noFill/>
        </p:spPr>
      </p:pic>
      <p:sp>
        <p:nvSpPr>
          <p:cNvPr id="7" name="Объект 3"/>
          <p:cNvSpPr txBox="1">
            <a:spLocks/>
          </p:cNvSpPr>
          <p:nvPr/>
        </p:nvSpPr>
        <p:spPr>
          <a:xfrm>
            <a:off x="4427984" y="5373216"/>
            <a:ext cx="3903423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u="sng" dirty="0" err="1" smtClean="0">
                <a:latin typeface="Times New Roman" pitchFamily="18" charset="0"/>
                <a:cs typeface="Times New Roman" pitchFamily="18" charset="0"/>
              </a:rPr>
              <a:t>Кыяр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281 кг</a:t>
            </a:r>
            <a:endParaRPr lang="ru-RU" sz="4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4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 descr="C:\Users\User\Desktop\фото жэй 2014\SAM_51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525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0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Ильяр\Desktop\докшколы\Бакча\SDC14810.JPG"/>
          <p:cNvPicPr>
            <a:picLocks noChangeAspect="1" noChangeArrowheads="1"/>
          </p:cNvPicPr>
          <p:nvPr/>
        </p:nvPicPr>
        <p:blipFill rotWithShape="1">
          <a:blip r:embed="rId2" cstate="print"/>
          <a:srcRect l="10227" t="1212" r="26818" b="10000"/>
          <a:stretch/>
        </p:blipFill>
        <p:spPr bwMode="auto">
          <a:xfrm>
            <a:off x="4972288" y="40391"/>
            <a:ext cx="3096344" cy="3275194"/>
          </a:xfrm>
          <a:prstGeom prst="rect">
            <a:avLst/>
          </a:prstGeom>
          <a:noFill/>
        </p:spPr>
      </p:pic>
      <p:pic>
        <p:nvPicPr>
          <p:cNvPr id="9218" name="Picture 2" descr="C:\Users\User\Desktop\фото жэй 2014\SAM_4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623978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3"/>
          <p:cNvSpPr txBox="1">
            <a:spLocks/>
          </p:cNvSpPr>
          <p:nvPr/>
        </p:nvSpPr>
        <p:spPr>
          <a:xfrm>
            <a:off x="5076056" y="3212976"/>
            <a:ext cx="3903423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Помидор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134 кг</a:t>
            </a:r>
            <a:endParaRPr lang="ru-RU" sz="4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User\Desktop\фото жэй 2014\Новая папка\IMG_84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68" y="3140968"/>
            <a:ext cx="5575548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фото жэй 2014\Новая папка\IMG_84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76156" cy="398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139952" y="260648"/>
            <a:ext cx="5004048" cy="11964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800" b="1" u="sng" dirty="0" err="1" smtClean="0">
                <a:latin typeface="Times New Roman" pitchFamily="18" charset="0"/>
                <a:cs typeface="Times New Roman" pitchFamily="18" charset="0"/>
              </a:rPr>
              <a:t>Бәрәңге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1т 500 кг</a:t>
            </a:r>
            <a:endParaRPr lang="ru-RU" sz="4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4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фото жэй 2014\SAM_51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013176"/>
            <a:ext cx="8229600" cy="15121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t-RU" sz="4800" dirty="0" smtClean="0">
                <a:latin typeface="Times New Roman" pitchFamily="18" charset="0"/>
                <a:cs typeface="Times New Roman" pitchFamily="18" charset="0"/>
              </a:rPr>
              <a:t>Хезмәтегез өчен барыгызга да зур рәхмәт!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3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жэй 2014\SAM_5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94"/>
            <a:ext cx="9144000" cy="684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94"/>
            <a:ext cx="9237341" cy="9572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16292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фото жэй 2014\SAM_50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02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фото жэй 2014\SAM_5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04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то жэй 2014\SAM_5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56"/>
            <a:ext cx="91440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2015-2016 </a:t>
            </a:r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уку елында Бәрәскә урта мәктәбе яны тәҗрибә участогыннан җыеп алынган 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уңыш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749495" y="1052736"/>
            <a:ext cx="3384376" cy="85165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tt-RU" sz="66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944</a:t>
            </a:r>
            <a:r>
              <a:rPr lang="tt-RU" sz="66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0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фото жэй 2014\SAM_5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72" y="119680"/>
            <a:ext cx="3635897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User\Desktop\фото жэй 2014\Новая папка\IMG_85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9"/>
            <a:ext cx="3672408" cy="29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3"/>
          <p:cNvSpPr>
            <a:spLocks noGrp="1"/>
          </p:cNvSpPr>
          <p:nvPr>
            <p:ph idx="1"/>
          </p:nvPr>
        </p:nvSpPr>
        <p:spPr>
          <a:xfrm>
            <a:off x="1547664" y="260648"/>
            <a:ext cx="3168352" cy="11521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tt-RU" sz="3600" b="1" u="sng" dirty="0" smtClean="0">
                <a:latin typeface="Times New Roman" pitchFamily="18" charset="0"/>
                <a:cs typeface="Times New Roman" pitchFamily="18" charset="0"/>
              </a:rPr>
              <a:t>Чөгендер </a:t>
            </a:r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840,15кг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Лейсания\Desktop\P1040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3006" y="4013684"/>
            <a:ext cx="2177988" cy="28443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58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фото жэй 2014\SAM_5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3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971600" y="188640"/>
            <a:ext cx="3096344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2000" b="1" u="sng" dirty="0" err="1" smtClean="0">
                <a:latin typeface="Times New Roman" pitchFamily="18" charset="0"/>
                <a:cs typeface="Times New Roman" pitchFamily="18" charset="0"/>
              </a:rPr>
              <a:t>Кишер</a:t>
            </a:r>
            <a:r>
              <a:rPr lang="ru-RU" sz="12000" dirty="0" smtClean="0">
                <a:latin typeface="Times New Roman" pitchFamily="18" charset="0"/>
                <a:cs typeface="Times New Roman" pitchFamily="18" charset="0"/>
              </a:rPr>
              <a:t>  1т 164кг</a:t>
            </a:r>
            <a:endParaRPr lang="ru-RU" sz="1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7" name="Picture 2" descr="E:\бакча фото\SAM_30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6" t="18095" r="-508" b="12581"/>
          <a:stretch/>
        </p:blipFill>
        <p:spPr bwMode="auto">
          <a:xfrm>
            <a:off x="5031908" y="238336"/>
            <a:ext cx="4005894" cy="2902632"/>
          </a:xfrm>
          <a:prstGeom prst="rect">
            <a:avLst/>
          </a:prstGeom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26" name="Picture 2" descr="C:\Users\EFA9~1\AppData\Local\Temp\Rar$DI04.459\IMG_14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7032"/>
            <a:ext cx="4283968" cy="28559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358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фото жэй 2014\SAM_5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1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AutoShape 2" descr="https://apf.mail.ru/cgi-bin/readmsg?id=14768478180000000403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Лейсания\Downloads\20160503_1008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8290" y="0"/>
            <a:ext cx="6055710" cy="3933056"/>
          </a:xfrm>
          <a:prstGeom prst="rect">
            <a:avLst/>
          </a:prstGeom>
          <a:noFill/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179512" y="476672"/>
            <a:ext cx="3903423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u="sng" dirty="0" err="1" smtClean="0">
                <a:latin typeface="Times New Roman" pitchFamily="18" charset="0"/>
                <a:cs typeface="Times New Roman" pitchFamily="18" charset="0"/>
              </a:rPr>
              <a:t>Суган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315кг</a:t>
            </a:r>
            <a:endParaRPr lang="ru-RU" sz="4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Font typeface="Arial" pitchFamily="34" charset="0"/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6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esktop\kTTScN77Gl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668577" y="620688"/>
            <a:ext cx="3903423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Кабак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125 кг</a:t>
            </a:r>
            <a:endParaRPr lang="ru-RU" sz="4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AutoShape 2" descr="https://pp.vk.me/c626728/v626728018/20b63/Btu2vRzmMp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pp.vk.me/c626728/v626728018/20b63/Btu2vRzmMpo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67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48</Words>
  <Application>Microsoft Office PowerPoint</Application>
  <PresentationFormat>Экран (4:3)</PresentationFormat>
  <Paragraphs>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Уңыш -2016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Хезмәтегез өчен барыгызга да зур рәхмәт!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Уңыш -2011</dc:title>
  <dc:creator>Лейсания</dc:creator>
  <cp:lastModifiedBy>User</cp:lastModifiedBy>
  <cp:revision>136</cp:revision>
  <dcterms:created xsi:type="dcterms:W3CDTF">2011-10-31T15:43:48Z</dcterms:created>
  <dcterms:modified xsi:type="dcterms:W3CDTF">2016-10-26T15:38:08Z</dcterms:modified>
</cp:coreProperties>
</file>